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1" r:id="rId3"/>
    <p:sldId id="262" r:id="rId4"/>
    <p:sldId id="295" r:id="rId5"/>
    <p:sldId id="267" r:id="rId6"/>
    <p:sldId id="264" r:id="rId7"/>
    <p:sldId id="292" r:id="rId8"/>
    <p:sldId id="294" r:id="rId9"/>
    <p:sldId id="291" r:id="rId10"/>
    <p:sldId id="268" r:id="rId11"/>
    <p:sldId id="271" r:id="rId12"/>
    <p:sldId id="273" r:id="rId13"/>
    <p:sldId id="275" r:id="rId14"/>
    <p:sldId id="277" r:id="rId15"/>
    <p:sldId id="278" r:id="rId16"/>
    <p:sldId id="284" r:id="rId17"/>
    <p:sldId id="279" r:id="rId18"/>
    <p:sldId id="280" r:id="rId19"/>
    <p:sldId id="281" r:id="rId20"/>
    <p:sldId id="282" r:id="rId21"/>
    <p:sldId id="285" r:id="rId22"/>
    <p:sldId id="283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00" autoAdjust="0"/>
  </p:normalViewPr>
  <p:slideViewPr>
    <p:cSldViewPr>
      <p:cViewPr>
        <p:scale>
          <a:sx n="69" d="100"/>
          <a:sy n="69" d="100"/>
        </p:scale>
        <p:origin x="-8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8B35-0AC9-424E-85EF-7E3D7582D8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D69A-5619-407E-BC7F-AEC45642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D69A-5619-407E-BC7F-AEC4564258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15" y="381000"/>
            <a:ext cx="8060785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OAHIDA-15\20131009_flower-show_vwhi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518394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772400" cy="3048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 বাতাস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li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88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848100" y="5410200"/>
            <a:ext cx="838200" cy="8347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জমির উপরিভাগের মাটি সরে যাওয়া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কারন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8382000" cy="45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Stored Data 4"/>
          <p:cNvSpPr/>
          <p:nvPr/>
        </p:nvSpPr>
        <p:spPr>
          <a:xfrm>
            <a:off x="2209800" y="5985165"/>
            <a:ext cx="3581400" cy="7620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im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0273" cy="50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1143000" y="5611368"/>
            <a:ext cx="6470073" cy="1246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বনজঙ্গল কেটে পরিষ্কার করা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ভূমিক্ষয়ের শ্রেণিবিভাগ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124200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১)বৃষ্টিপাত জনিত ভূমিক্ষয়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২)বায়ুপ্রবাহ জনিত ভূমিক্ষয়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বৃষ্টিপাত জনিত</a:t>
            </a:r>
            <a:br>
              <a:rPr lang="bn-BD" dirty="0" smtClean="0">
                <a:solidFill>
                  <a:schemeClr val="tx1"/>
                </a:solidFill>
              </a:rPr>
            </a:br>
            <a:r>
              <a:rPr lang="bn-BD" dirty="0" smtClean="0">
                <a:solidFill>
                  <a:schemeClr val="tx1"/>
                </a:solidFill>
              </a:rPr>
              <a:t>ভূমিক্ষয়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2514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৪ প্রকার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05884" y="5643095"/>
            <a:ext cx="928116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8229600" cy="795338"/>
          </a:xfrm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আস্তরন ভূমিক্ষয়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486400"/>
            <a:ext cx="8229600" cy="80486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ঢাল বেয়ে নিচে পড়া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9006868e-9f90-464a-9568-2e2f221a5d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42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5313"/>
            <a:ext cx="7543800" cy="96202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5479473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লম্বাকৃতির রেখা তৈরি 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533400"/>
            <a:ext cx="5486400" cy="4114800"/>
          </a:xfrm>
          <a:prstGeom prst="rect">
            <a:avLst/>
          </a:prstGeom>
        </p:spPr>
      </p:sp>
      <p:pic>
        <p:nvPicPr>
          <p:cNvPr id="3074" name="Picture 2" descr="D:\li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1"/>
            <a:ext cx="7391400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56673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2800" dirty="0" smtClean="0"/>
              <a:t>নালা ভূমিক্ষয়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867400"/>
            <a:ext cx="5486400" cy="80486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ভূমিক্ষয়ের ফলে ছোট নালা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5140"/>
          <a:stretch>
            <a:fillRect/>
          </a:stretch>
        </p:blipFill>
        <p:spPr bwMode="auto">
          <a:xfrm>
            <a:off x="152400" y="612774"/>
            <a:ext cx="86868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132309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89011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ওয়াহিদা রহমান</a:t>
            </a:r>
            <a:b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ইসহাকপুর মেজর মান্নান উচ্চ বিদ্যালয়</a:t>
            </a:r>
            <a:b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সদর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নোয়াখালী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5486400" cy="566738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 প্রবল স্রোতের ফলে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10513"/>
          <a:stretch>
            <a:fillRect/>
          </a:stretch>
        </p:blipFill>
        <p:spPr bwMode="auto">
          <a:xfrm>
            <a:off x="609600" y="612774"/>
            <a:ext cx="79248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জনিত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1600201"/>
            <a:ext cx="1524000" cy="16002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579" y="4786745"/>
            <a:ext cx="5486400" cy="56673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ভূমিক্ষয়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প্রবাহের ফলে মাটি সরে যাওয়া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ai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77000" cy="1600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উপরের স্তরের মাটি সরে গেলে ফসলের কি কি ক্ষতি হয়?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162800" cy="190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১)ভূমিক্ষয় কাকে বলে</a:t>
            </a:r>
            <a:r>
              <a:rPr lang="bn-BD" sz="3600" dirty="0" smtClean="0"/>
              <a:t>?</a:t>
            </a:r>
          </a:p>
          <a:p>
            <a:pPr algn="l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২)বৃষ্টিপাত জনিত ভূমিক্ষয় কত প্রকার ও কি 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৩)বায়ুপ্রবাহ জনিত ভূমিক্ষয়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11244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ভাবে ভূমিক্ষয় রোধ করা যায়?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lapp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9127"/>
            <a:ext cx="5774745" cy="38898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73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848600" cy="4343400"/>
          </a:xfrm>
          <a:blipFill>
            <a:blip r:embed="rId2"/>
            <a:tile tx="0" ty="0" sx="100000" sy="100000" flip="none" algn="tl"/>
          </a:blipFill>
          <a:ln>
            <a:noFill/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শ্রেনিঃনবম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 শিক্ষা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লক্ষ্য কর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:\a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250"/>
            <a:ext cx="6629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5763490"/>
            <a:ext cx="497931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 বাতাস</a:t>
            </a:r>
            <a:endParaRPr lang="en-US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367338"/>
            <a:ext cx="6019800" cy="8048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স্রোত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bth_sc677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" b="1835"/>
          <a:stretch>
            <a:fillRect/>
          </a:stretch>
        </p:blipFill>
        <p:spPr bwMode="auto">
          <a:xfrm>
            <a:off x="1524000" y="685800"/>
            <a:ext cx="58674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27709" y="5562600"/>
            <a:ext cx="9144000" cy="990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Doel-1612i3\Desktop\OAHIDA-15\6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365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b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848600" cy="464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–</a:t>
            </a: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১)ভূমিক্ষয় কাকে বলে তা বলতে পারবে।</a:t>
            </a: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২)ভূমিক্ষয়ের শ্রেণিবিভাগ সর্ম্পকে ব্যাখা করতে পারবে।</a:t>
            </a: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৩)বৃষ্টিপাত জনিত ভূমিক্ষয় সর্ম্পকে বিশ্লেষণ করতে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752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159</Words>
  <Application>Microsoft Office PowerPoint</Application>
  <PresentationFormat>On-screen Show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 </vt:lpstr>
      <vt:lpstr>শ্রেনিঃনবম বিষয়ঃকৃষি শিক্ষা</vt:lpstr>
      <vt:lpstr>নিচের ছবির দিকে লক্ষ্য কর</vt:lpstr>
      <vt:lpstr>PowerPoint Presentation</vt:lpstr>
      <vt:lpstr>PowerPoint Presentation</vt:lpstr>
      <vt:lpstr>পাঠ শিরোনাম ভূমিক্ষয়</vt:lpstr>
      <vt:lpstr>শিখন ফল</vt:lpstr>
      <vt:lpstr>উপস্থাপন</vt:lpstr>
      <vt:lpstr>ভূমিক্ষয়</vt:lpstr>
      <vt:lpstr>ঝড় বাতাস</vt:lpstr>
      <vt:lpstr>জমির উপরিভাগের মাটি সরে যাওয়া </vt:lpstr>
      <vt:lpstr>ভূমিক্ষয়ের কারন</vt:lpstr>
      <vt:lpstr>PowerPoint Presentation</vt:lpstr>
      <vt:lpstr>ভূমিক্ষয়ের শ্রেণিবিভাগ</vt:lpstr>
      <vt:lpstr>বৃষ্টিপাত জনিত ভূমিক্ষয়</vt:lpstr>
      <vt:lpstr>আস্তরন ভূমিক্ষয়</vt:lpstr>
      <vt:lpstr>রিল ভূমিক্ষয়</vt:lpstr>
      <vt:lpstr>নালা ভূমিক্ষয়</vt:lpstr>
      <vt:lpstr>নদী ভাঙন</vt:lpstr>
      <vt:lpstr>বায়ুপ্রবাহ জনিত ভূমিক্ষয়</vt:lpstr>
      <vt:lpstr>বায়ু ভূমিক্ষয়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66</cp:revision>
  <dcterms:created xsi:type="dcterms:W3CDTF">2006-08-16T00:00:00Z</dcterms:created>
  <dcterms:modified xsi:type="dcterms:W3CDTF">2014-04-01T04:18:36Z</dcterms:modified>
</cp:coreProperties>
</file>